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0" r:id="rId4"/>
    <p:sldId id="257" r:id="rId5"/>
    <p:sldId id="269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1" r:id="rId14"/>
    <p:sldId id="265" r:id="rId15"/>
    <p:sldId id="266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A7565-8D47-42D0-8654-C8EFA604F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16D9B0-A4E1-4B7E-8E10-BD0DB22AA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A91D85-4518-43F3-8FA8-458F68F9B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AA611B-4C88-46E1-9EA5-816B64D1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19CB59-A711-4251-A621-24A0BD9B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57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2B143-5FAA-4270-84FE-3C8DE36A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E814F5C-70FA-4B6F-BA1F-5566EDAF8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B7AEA4-A212-4A1F-A9BB-138A0769B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D69B3F-A47D-49D3-BA9E-FE26EF45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123778-CDB9-442C-9370-D20BB1EA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98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2EB6A17-0453-48AC-AEA0-95D7EFA0C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FAE1D1-6A03-40A4-8DE9-A0CAD3B2E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4EB489-7185-4ABF-9B43-14562E7E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8D33C1-F3E3-4E06-8842-C28721764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01DE8E-8165-48B6-B5F2-61D045057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50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D54E9A-DD90-46B1-A449-27F00057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5FC36-3570-44D1-B6CE-F46A81BB9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C6548D-C4A2-42EC-9BC1-284DC36C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2EA056-40B7-41BF-A00A-4737C000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925664-E622-4105-ADAE-9F5F0BC1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81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DA39DA-FEE9-473B-B58C-D80517C8F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1398FC-915E-4893-95CB-5B7A12DE2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999B59-CA7F-4402-A272-477DB2CBF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FC77C-8E24-45E4-9049-DBCB3AD6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E57F4D-769F-4862-BF87-44D760ED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45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5F996-D381-4897-AE74-2E0D7D23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CC2233-51A1-4299-9F08-0B014B7A3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2915261-FD3F-4FAE-A0AF-CA3937F27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F9E5A28-F23E-47C5-8845-A67579EF5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776188A-5A33-4236-B756-B527E3FA1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F02D9B-52AE-49CA-912C-22A7C53C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11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18847-C23A-4C3C-920C-625C38753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0328A4-3EB9-47FD-A6A1-9A27C3A6D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63C13E-2EAE-4D40-B6F3-8A8C62CF3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636EFD-83D6-419D-ACEC-74ED99EA0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691DD9-591A-4597-BDA1-C5A3B2FFA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7F6CF2E-72A6-4309-96DF-251D244D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8E7E96-FA2C-461A-8BBC-26DB07092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3E7DE3-70BF-4086-A4CB-C30B8D74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16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18050-DD6B-463F-9B9C-1E157C8F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155AB6-97A2-4263-B460-07EB5F03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8969E13-0DA1-41B8-B735-8F21089B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23CFA6-D382-4CF3-838D-BAA04B85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59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C7094E2-CBFC-4AA6-B91B-39C3F493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B657CE-F665-4434-B134-3996A65FC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A566E2-F511-41E2-A597-C71E8B31B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970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98B95-95D7-4EA3-B5CB-6130774D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42C84F-3BA0-455B-B244-AF831A33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13304B1-B6C0-4875-8441-F79382D44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FB63EA-5BB5-48CE-9455-2F0202528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D1849A-492C-4613-BD6B-1BC28156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66DEC1-0D0C-4C4C-831B-3EC85403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9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065316-0AC7-42E5-B6D0-1B0D6C64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949EDB-88C5-4ECD-8903-BA49B9A7E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81B4E2-E5D6-4DEE-B003-3F6553020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CD3C8C-EF9C-4DC2-AE32-D92049F00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7599B0-B4F7-4A4C-BF69-3895D9B4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1BE194-17DC-42DB-97A2-AD014CF1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68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D6550-0193-48F2-9076-83AF9E99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486F56-CAE0-4283-95D1-E7469E12E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25078C-5348-4ED8-8F51-AA5C1AB7E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72ED4-4279-4BB9-B136-9679E482F42A}" type="datetimeFigureOut">
              <a:rPr lang="ru-RU" smtClean="0"/>
              <a:t>27.12.2023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15A768-308F-4900-BDDB-681D30E7A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B33C98-F3D5-4EDA-A1F1-EDE8758D8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2B2B-037D-47C6-AE4E-00A7DFF72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347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2DAD7A-CB55-447C-BA39-7600724AC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B9416E-CB21-46A9-B5EB-7E6ABC043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00558"/>
            <a:ext cx="3365633" cy="959268"/>
          </a:xfrm>
        </p:spPr>
        <p:txBody>
          <a:bodyPr/>
          <a:lstStyle/>
          <a:p>
            <a:r>
              <a:rPr lang="ru-RU" b="1" u="sng" dirty="0">
                <a:solidFill>
                  <a:schemeClr val="bg1"/>
                </a:solidFill>
              </a:rPr>
              <a:t>Задача 5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258554-728C-4C6B-B430-6D8A27739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462" y="233195"/>
            <a:ext cx="10122569" cy="2779511"/>
          </a:xfrm>
        </p:spPr>
        <p:txBody>
          <a:bodyPr>
            <a:normAutofit fontScale="92500"/>
          </a:bodyPr>
          <a:lstStyle/>
          <a:p>
            <a:r>
              <a:rPr lang="ru-RU" sz="3200" b="1" i="0" dirty="0">
                <a:solidFill>
                  <a:srgbClr val="E6EDF3"/>
                </a:solidFill>
                <a:effectLst/>
                <a:latin typeface="-apple-system"/>
              </a:rPr>
              <a:t>Рассчитать и построить семейства лучевых траекторий радиоволн с частотами 3 и 8 МГц для ночных и дневных условий среднеширотной ионосферы при различных углах выхода радиоволн с земной поверхности. Использовать модель плоскослоистой холодной </a:t>
            </a:r>
            <a:r>
              <a:rPr lang="ru-RU" sz="3200" b="1" i="0" dirty="0" err="1">
                <a:solidFill>
                  <a:srgbClr val="E6EDF3"/>
                </a:solidFill>
                <a:effectLst/>
                <a:latin typeface="-apple-system"/>
              </a:rPr>
              <a:t>бесстолкновительной</a:t>
            </a:r>
            <a:r>
              <a:rPr lang="ru-RU" sz="3200" b="1" i="0" dirty="0">
                <a:solidFill>
                  <a:srgbClr val="E6EDF3"/>
                </a:solidFill>
                <a:effectLst/>
                <a:latin typeface="-apple-system"/>
              </a:rPr>
              <a:t> изотропной ионосферной плазмы.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55518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B58DAB-69AB-4D24-9BF9-1A34F237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68"/>
          <a:stretch/>
        </p:blipFill>
        <p:spPr>
          <a:xfrm>
            <a:off x="0" y="371667"/>
            <a:ext cx="12192000" cy="611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7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C4E184-132B-4C00-8B90-32B7C87D8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6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4343D1-F658-499C-B05F-97589D1CF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6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972" y="2717934"/>
            <a:ext cx="2606055" cy="1422132"/>
          </a:xfrm>
        </p:spPr>
        <p:txBody>
          <a:bodyPr>
            <a:normAutofit/>
          </a:bodyPr>
          <a:lstStyle/>
          <a:p>
            <a:r>
              <a:rPr lang="ru-RU" sz="8800" b="1" dirty="0"/>
              <a:t>8 ГГц</a:t>
            </a:r>
          </a:p>
        </p:txBody>
      </p:sp>
    </p:spTree>
    <p:extLst>
      <p:ext uri="{BB962C8B-B14F-4D97-AF65-F5344CB8AC3E}">
        <p14:creationId xmlns:p14="http://schemas.microsoft.com/office/powerpoint/2010/main" val="1677003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BA9104-3CA0-45AA-95E1-C63AABD27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36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6F3D9E-37A4-4519-B82E-A98316F2D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6"/>
          <a:stretch/>
        </p:blipFill>
        <p:spPr>
          <a:xfrm>
            <a:off x="0" y="366331"/>
            <a:ext cx="12192000" cy="612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50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974F76-6D43-4D61-948B-52825362B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64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A88959-90CE-49DB-9F54-F4ED8CDD8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02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570B5A-3529-400E-AE20-69716AB3F2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3"/>
          <a:stretch/>
        </p:blipFill>
        <p:spPr>
          <a:xfrm>
            <a:off x="0" y="382283"/>
            <a:ext cx="12192000" cy="60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6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C0A5CF-8E34-4021-9835-1081960F5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4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67">
            <a:extLst>
              <a:ext uri="{FF2B5EF4-FFF2-40B4-BE49-F238E27FC236}">
                <a16:creationId xmlns:a16="http://schemas.microsoft.com/office/drawing/2014/main" id="{801BB1CD-21CB-4A7D-8E06-EF71E567731F}"/>
              </a:ext>
            </a:extLst>
          </p:cNvPr>
          <p:cNvSpPr/>
          <p:nvPr/>
        </p:nvSpPr>
        <p:spPr>
          <a:xfrm>
            <a:off x="5511800" y="6130141"/>
            <a:ext cx="1114301" cy="6440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8E8337-E723-45F6-98C0-7D72D49F1BD3}"/>
                  </a:ext>
                </a:extLst>
              </p:cNvPr>
              <p:cNvSpPr txBox="1"/>
              <p:nvPr/>
            </p:nvSpPr>
            <p:spPr>
              <a:xfrm>
                <a:off x="591421" y="296315"/>
                <a:ext cx="1598002" cy="37904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ru-RU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ru-RU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br>
                  <a:rPr lang="ru-RU" sz="3200" dirty="0">
                    <a:solidFill>
                      <a:schemeClr val="tx1"/>
                    </a:solidFill>
                  </a:rPr>
                </a:br>
                <a:br>
                  <a:rPr lang="ru-RU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ru-R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ru-RU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br>
                  <a:rPr lang="ru-RU" sz="3200" dirty="0">
                    <a:solidFill>
                      <a:schemeClr val="tx1"/>
                    </a:solidFill>
                  </a:rPr>
                </a:br>
                <a:br>
                  <a:rPr lang="ru-RU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ru-R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ru-RU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8E8337-E723-45F6-98C0-7D72D49F1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21" y="296315"/>
                <a:ext cx="1598002" cy="37904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D1AFC0-E7DC-4BD6-8AE5-230B01C220E1}"/>
                  </a:ext>
                </a:extLst>
              </p:cNvPr>
              <p:cNvSpPr txBox="1"/>
              <p:nvPr/>
            </p:nvSpPr>
            <p:spPr>
              <a:xfrm>
                <a:off x="3138372" y="630576"/>
                <a:ext cx="3277500" cy="1516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ru-RU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ru-RU" sz="32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br>
                  <a:rPr lang="en-US" sz="3200" dirty="0">
                    <a:solidFill>
                      <a:schemeClr val="tx1"/>
                    </a:solidFill>
                  </a:rPr>
                </a:br>
                <a:br>
                  <a:rPr lang="en-US" sz="3200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ru-RU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3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 sz="3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ru-RU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ru-RU" sz="3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br>
                  <a:rPr lang="en-US" sz="3200" dirty="0">
                    <a:solidFill>
                      <a:schemeClr val="tx1"/>
                    </a:solidFill>
                  </a:rPr>
                </a:br>
                <a:endParaRPr lang="ru-RU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D1AFC0-E7DC-4BD6-8AE5-230B01C22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372" y="630576"/>
                <a:ext cx="3277500" cy="1516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F95C77-B4AD-4B86-913A-5F1143CAE20B}"/>
                  </a:ext>
                </a:extLst>
              </p:cNvPr>
              <p:cNvSpPr txBox="1"/>
              <p:nvPr/>
            </p:nvSpPr>
            <p:spPr>
              <a:xfrm>
                <a:off x="2529281" y="3006287"/>
                <a:ext cx="2370481" cy="10804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ru-RU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ru-RU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ru-RU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F95C77-B4AD-4B86-913A-5F1143CAE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81" y="3006287"/>
                <a:ext cx="2370481" cy="1080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784539-F4CE-438F-BCEC-E77B4BBA9782}"/>
                  </a:ext>
                </a:extLst>
              </p:cNvPr>
              <p:cNvSpPr txBox="1"/>
              <p:nvPr/>
            </p:nvSpPr>
            <p:spPr>
              <a:xfrm>
                <a:off x="9629723" y="203201"/>
                <a:ext cx="220133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𝐼𝑅𝐼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2016</m:t>
                      </m:r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784539-F4CE-438F-BCEC-E77B4BBA9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723" y="203201"/>
                <a:ext cx="220133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9A5CE2-C51D-48A3-B867-24CE3599B5B0}"/>
                  </a:ext>
                </a:extLst>
              </p:cNvPr>
              <p:cNvSpPr txBox="1"/>
              <p:nvPr/>
            </p:nvSpPr>
            <p:spPr>
              <a:xfrm>
                <a:off x="10180035" y="1454303"/>
                <a:ext cx="10946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9A5CE2-C51D-48A3-B867-24CE3599B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035" y="1454303"/>
                <a:ext cx="109465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551930-9DBD-4872-9BCC-54169D3B00B8}"/>
                  </a:ext>
                </a:extLst>
              </p:cNvPr>
              <p:cNvSpPr txBox="1"/>
              <p:nvPr/>
            </p:nvSpPr>
            <p:spPr>
              <a:xfrm>
                <a:off x="9355250" y="2745092"/>
                <a:ext cx="2475806" cy="1071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551930-9DBD-4872-9BCC-54169D3B0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250" y="2745092"/>
                <a:ext cx="2475806" cy="10713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2DCDC7-38A0-4EC2-A390-76E889E6CF56}"/>
                  </a:ext>
                </a:extLst>
              </p:cNvPr>
              <p:cNvSpPr txBox="1"/>
              <p:nvPr/>
            </p:nvSpPr>
            <p:spPr>
              <a:xfrm>
                <a:off x="9355250" y="4308854"/>
                <a:ext cx="2590799" cy="1093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ru-RU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2DCDC7-38A0-4EC2-A390-76E889E6C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250" y="4308854"/>
                <a:ext cx="2590799" cy="10930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Стрелка: вниз 16">
            <a:extLst>
              <a:ext uri="{FF2B5EF4-FFF2-40B4-BE49-F238E27FC236}">
                <a16:creationId xmlns:a16="http://schemas.microsoft.com/office/drawing/2014/main" id="{85E8800D-77AC-4345-B106-991A24AE36A5}"/>
              </a:ext>
            </a:extLst>
          </p:cNvPr>
          <p:cNvSpPr/>
          <p:nvPr/>
        </p:nvSpPr>
        <p:spPr>
          <a:xfrm>
            <a:off x="10422482" y="874132"/>
            <a:ext cx="609762" cy="492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B96BEF57-C098-49C6-A9D8-BB072FC8035A}"/>
              </a:ext>
            </a:extLst>
          </p:cNvPr>
          <p:cNvSpPr/>
          <p:nvPr/>
        </p:nvSpPr>
        <p:spPr>
          <a:xfrm>
            <a:off x="10422482" y="2125419"/>
            <a:ext cx="609762" cy="492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0" name="Соединитель: уступ 19">
            <a:extLst>
              <a:ext uri="{FF2B5EF4-FFF2-40B4-BE49-F238E27FC236}">
                <a16:creationId xmlns:a16="http://schemas.microsoft.com/office/drawing/2014/main" id="{95FF1BED-7000-4AEF-8CE5-B1E21A5F9A8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1274694" y="1700525"/>
            <a:ext cx="214573" cy="1118875"/>
          </a:xfrm>
          <a:prstGeom prst="bentConnector2">
            <a:avLst/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Стрелка: вниз 21">
            <a:extLst>
              <a:ext uri="{FF2B5EF4-FFF2-40B4-BE49-F238E27FC236}">
                <a16:creationId xmlns:a16="http://schemas.microsoft.com/office/drawing/2014/main" id="{1183BDB8-0C2E-43C8-81FB-6B9C7CB85C52}"/>
              </a:ext>
            </a:extLst>
          </p:cNvPr>
          <p:cNvSpPr/>
          <p:nvPr/>
        </p:nvSpPr>
        <p:spPr>
          <a:xfrm>
            <a:off x="9875154" y="3816411"/>
            <a:ext cx="609762" cy="492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24" name="Соединитель: уступ 23">
            <a:extLst>
              <a:ext uri="{FF2B5EF4-FFF2-40B4-BE49-F238E27FC236}">
                <a16:creationId xmlns:a16="http://schemas.microsoft.com/office/drawing/2014/main" id="{CDEEBDB7-6B8F-4527-A12C-2520C063957F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H="1" flipV="1">
            <a:off x="9355250" y="3280751"/>
            <a:ext cx="1846328" cy="1381183"/>
          </a:xfrm>
          <a:prstGeom prst="bentConnector3">
            <a:avLst>
              <a:gd name="adj1" fmla="val -12381"/>
            </a:avLst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48E829-6878-468B-BCC5-F92C1FBDB2CD}"/>
                  </a:ext>
                </a:extLst>
              </p:cNvPr>
              <p:cNvSpPr txBox="1"/>
              <p:nvPr/>
            </p:nvSpPr>
            <p:spPr>
              <a:xfrm>
                <a:off x="8431992" y="5959706"/>
                <a:ext cx="34960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ru-R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type m:val="lin"/>
                          <m:ctrlP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ru-R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u-RU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𝑀𝐻𝑧</m:t>
                      </m:r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48E829-6878-468B-BCC5-F92C1FBD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92" y="5959706"/>
                <a:ext cx="349608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Соединитель: уступ 28">
            <a:extLst>
              <a:ext uri="{FF2B5EF4-FFF2-40B4-BE49-F238E27FC236}">
                <a16:creationId xmlns:a16="http://schemas.microsoft.com/office/drawing/2014/main" id="{209DD7E7-2DA6-4D32-9AD3-608196AB802F}"/>
              </a:ext>
            </a:extLst>
          </p:cNvPr>
          <p:cNvCxnSpPr>
            <a:cxnSpLocks/>
          </p:cNvCxnSpPr>
          <p:nvPr/>
        </p:nvCxnSpPr>
        <p:spPr>
          <a:xfrm rot="10800000" flipH="1">
            <a:off x="8431992" y="5255965"/>
            <a:ext cx="2769586" cy="882775"/>
          </a:xfrm>
          <a:prstGeom prst="bentConnector3">
            <a:avLst>
              <a:gd name="adj1" fmla="val -8254"/>
            </a:avLst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Стрелка: вниз 31">
            <a:extLst>
              <a:ext uri="{FF2B5EF4-FFF2-40B4-BE49-F238E27FC236}">
                <a16:creationId xmlns:a16="http://schemas.microsoft.com/office/drawing/2014/main" id="{792E7859-0D37-4D66-BDDE-A12AD82203F1}"/>
              </a:ext>
            </a:extLst>
          </p:cNvPr>
          <p:cNvSpPr/>
          <p:nvPr/>
        </p:nvSpPr>
        <p:spPr>
          <a:xfrm rot="10800000">
            <a:off x="9875154" y="5401910"/>
            <a:ext cx="609762" cy="492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72123593-6B81-4E22-9D31-1B3A2EDE375B}"/>
              </a:ext>
            </a:extLst>
          </p:cNvPr>
          <p:cNvCxnSpPr>
            <a:cxnSpLocks/>
          </p:cNvCxnSpPr>
          <p:nvPr/>
        </p:nvCxnSpPr>
        <p:spPr>
          <a:xfrm rot="10800000">
            <a:off x="5020927" y="3323969"/>
            <a:ext cx="4520629" cy="161858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9662B56-6825-4916-8352-51257ECA9A49}"/>
              </a:ext>
            </a:extLst>
          </p:cNvPr>
          <p:cNvSpPr txBox="1"/>
          <p:nvPr/>
        </p:nvSpPr>
        <p:spPr>
          <a:xfrm>
            <a:off x="7455058" y="1142480"/>
            <a:ext cx="63357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Н.У.</a:t>
            </a:r>
          </a:p>
        </p:txBody>
      </p:sp>
      <p:sp>
        <p:nvSpPr>
          <p:cNvPr id="42" name="Стрелка: вниз 41">
            <a:extLst>
              <a:ext uri="{FF2B5EF4-FFF2-40B4-BE49-F238E27FC236}">
                <a16:creationId xmlns:a16="http://schemas.microsoft.com/office/drawing/2014/main" id="{7C9167EC-81E7-40DB-A82D-66F32B56667B}"/>
              </a:ext>
            </a:extLst>
          </p:cNvPr>
          <p:cNvSpPr/>
          <p:nvPr/>
        </p:nvSpPr>
        <p:spPr>
          <a:xfrm rot="16200000">
            <a:off x="6567442" y="1142481"/>
            <a:ext cx="609762" cy="492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50" name="Соединитель: изогнутый 49">
            <a:extLst>
              <a:ext uri="{FF2B5EF4-FFF2-40B4-BE49-F238E27FC236}">
                <a16:creationId xmlns:a16="http://schemas.microsoft.com/office/drawing/2014/main" id="{A3634394-83D0-4DBB-80F4-CC828C404E4E}"/>
              </a:ext>
            </a:extLst>
          </p:cNvPr>
          <p:cNvCxnSpPr>
            <a:cxnSpLocks/>
            <a:stCxn id="59" idx="0"/>
            <a:endCxn id="41" idx="2"/>
          </p:cNvCxnSpPr>
          <p:nvPr/>
        </p:nvCxnSpPr>
        <p:spPr>
          <a:xfrm rot="5400000" flipH="1" flipV="1">
            <a:off x="5150691" y="198248"/>
            <a:ext cx="1184477" cy="4057829"/>
          </a:xfrm>
          <a:prstGeom prst="curvedConnector3">
            <a:avLst>
              <a:gd name="adj1" fmla="val 24267"/>
            </a:avLst>
          </a:prstGeom>
          <a:ln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D293036-6FCA-4A32-BA5D-3DAB01AA856E}"/>
              </a:ext>
            </a:extLst>
          </p:cNvPr>
          <p:cNvSpPr/>
          <p:nvPr/>
        </p:nvSpPr>
        <p:spPr>
          <a:xfrm>
            <a:off x="245533" y="110067"/>
            <a:ext cx="2263361" cy="41987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BE7FCCE9-6426-4F57-B677-55EFFEF09222}"/>
              </a:ext>
            </a:extLst>
          </p:cNvPr>
          <p:cNvSpPr/>
          <p:nvPr/>
        </p:nvSpPr>
        <p:spPr>
          <a:xfrm>
            <a:off x="2508894" y="2819400"/>
            <a:ext cx="2410241" cy="148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4" name="Стрелка: изогнутая 63">
            <a:extLst>
              <a:ext uri="{FF2B5EF4-FFF2-40B4-BE49-F238E27FC236}">
                <a16:creationId xmlns:a16="http://schemas.microsoft.com/office/drawing/2014/main" id="{01397DE8-7672-4B42-9141-641F49A32052}"/>
              </a:ext>
            </a:extLst>
          </p:cNvPr>
          <p:cNvSpPr/>
          <p:nvPr/>
        </p:nvSpPr>
        <p:spPr>
          <a:xfrm rot="10800000" flipH="1">
            <a:off x="242780" y="4304930"/>
            <a:ext cx="964323" cy="121988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5" name="Стрелка: изогнутая 64">
            <a:extLst>
              <a:ext uri="{FF2B5EF4-FFF2-40B4-BE49-F238E27FC236}">
                <a16:creationId xmlns:a16="http://schemas.microsoft.com/office/drawing/2014/main" id="{36FF35F4-5422-4F93-980F-7AD76FE8DC10}"/>
              </a:ext>
            </a:extLst>
          </p:cNvPr>
          <p:cNvSpPr/>
          <p:nvPr/>
        </p:nvSpPr>
        <p:spPr>
          <a:xfrm rot="10800000">
            <a:off x="3952054" y="4308852"/>
            <a:ext cx="964324" cy="121988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915F9C-A203-47CD-ADFC-C6AFA19BA545}"/>
                  </a:ext>
                </a:extLst>
              </p:cNvPr>
              <p:cNvSpPr txBox="1"/>
              <p:nvPr/>
            </p:nvSpPr>
            <p:spPr>
              <a:xfrm>
                <a:off x="1360342" y="4584448"/>
                <a:ext cx="2297104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Численное </m:t>
                      </m:r>
                    </m:oMath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решение</m:t>
                      </m:r>
                    </m:oMath>
                  </m:oMathPara>
                </a14:m>
                <a:endParaRPr lang="ru-RU" sz="3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системы ДУ</m:t>
                      </m:r>
                    </m:oMath>
                  </m:oMathPara>
                </a14:m>
                <a:endParaRPr lang="ru-RU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7915F9C-A203-47CD-ADFC-C6AFA19BA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342" y="4584448"/>
                <a:ext cx="2297104" cy="14773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07C059F-A233-4989-B522-A14927253FF8}"/>
                  </a:ext>
                </a:extLst>
              </p:cNvPr>
              <p:cNvSpPr txBox="1"/>
              <p:nvPr/>
            </p:nvSpPr>
            <p:spPr>
              <a:xfrm>
                <a:off x="5565899" y="6198715"/>
                <a:ext cx="106020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ru-RU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07C059F-A233-4989-B522-A1492725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899" y="6198715"/>
                <a:ext cx="1060202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Стрелка: изогнутая 71">
            <a:extLst>
              <a:ext uri="{FF2B5EF4-FFF2-40B4-BE49-F238E27FC236}">
                <a16:creationId xmlns:a16="http://schemas.microsoft.com/office/drawing/2014/main" id="{B6E1A2C2-8C19-4E54-A2D3-7BAE96807F71}"/>
              </a:ext>
            </a:extLst>
          </p:cNvPr>
          <p:cNvSpPr/>
          <p:nvPr/>
        </p:nvSpPr>
        <p:spPr>
          <a:xfrm flipV="1">
            <a:off x="2381321" y="6061776"/>
            <a:ext cx="2952679" cy="56982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58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174E35-877C-46F2-8D87-27C4DB8B4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3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500C7C-B621-43BD-B36D-566C31C22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8" y="0"/>
            <a:ext cx="11943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8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42A2DE-37BD-43F4-A838-6AF42716A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68" y="0"/>
            <a:ext cx="9503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972" y="2717934"/>
            <a:ext cx="2606055" cy="1422132"/>
          </a:xfrm>
        </p:spPr>
        <p:txBody>
          <a:bodyPr>
            <a:normAutofit/>
          </a:bodyPr>
          <a:lstStyle/>
          <a:p>
            <a:r>
              <a:rPr lang="ru-RU" sz="8800" b="1" dirty="0"/>
              <a:t>3 ГГц</a:t>
            </a:r>
          </a:p>
        </p:txBody>
      </p:sp>
    </p:spTree>
    <p:extLst>
      <p:ext uri="{BB962C8B-B14F-4D97-AF65-F5344CB8AC3E}">
        <p14:creationId xmlns:p14="http://schemas.microsoft.com/office/powerpoint/2010/main" val="374620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D82A9F-5537-42D3-89C6-1450C0FD5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45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079081-0D29-4BFA-9859-AF00D7CC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6"/>
          <a:stretch/>
        </p:blipFill>
        <p:spPr>
          <a:xfrm>
            <a:off x="0" y="339371"/>
            <a:ext cx="12192000" cy="617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4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74447A-393F-4264-AEC7-B3CFD3692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1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54921-7525-49D3-A7B1-2044F120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88CFE6-D764-4B3C-8B4A-DCD66FB5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4C0A6F-E2CF-4E88-BE7E-2546A845E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94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100</Words>
  <Application>Microsoft Office PowerPoint</Application>
  <PresentationFormat>Широкоэкранный</PresentationFormat>
  <Paragraphs>16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Cambria Math</vt:lpstr>
      <vt:lpstr>Тема Office</vt:lpstr>
      <vt:lpstr>Задача 5</vt:lpstr>
      <vt:lpstr>Презентация PowerPoint</vt:lpstr>
      <vt:lpstr>Презентация PowerPoint</vt:lpstr>
      <vt:lpstr>Презентация PowerPoint</vt:lpstr>
      <vt:lpstr>3 ГГц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8 ГГц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5</dc:title>
  <dc:creator>Dmitry</dc:creator>
  <cp:lastModifiedBy>Дмитрий Смирнов</cp:lastModifiedBy>
  <cp:revision>26</cp:revision>
  <dcterms:created xsi:type="dcterms:W3CDTF">2023-12-27T16:36:10Z</dcterms:created>
  <dcterms:modified xsi:type="dcterms:W3CDTF">2023-12-27T19:30:11Z</dcterms:modified>
</cp:coreProperties>
</file>